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mputer Says No" charset="1" panose="00000400000000000000"/>
      <p:regular r:id="rId14"/>
    </p:embeddedFont>
    <p:embeddedFont>
      <p:font typeface="Poppins Light" charset="1" panose="000004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965440" y="3515300"/>
            <a:ext cx="12686693" cy="278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9"/>
              </a:lnSpc>
            </a:pPr>
            <a:r>
              <a:rPr lang="en-US" sz="26166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DEVSTREAM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5A35E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6887" y="4342065"/>
            <a:ext cx="6125528" cy="27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Core Features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Technology Used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Highlights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392" y="4342065"/>
            <a:ext cx="738209" cy="32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  <a:p>
            <a:pPr algn="r">
              <a:lnSpc>
                <a:spcPts val="42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470" y="1137928"/>
            <a:ext cx="8686381" cy="194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23"/>
              </a:lnSpc>
              <a:spcBef>
                <a:spcPct val="0"/>
              </a:spcBef>
            </a:pPr>
            <a:r>
              <a:rPr lang="en-US" sz="18226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041" y="2891260"/>
            <a:ext cx="8032541" cy="64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3"/>
              </a:lnSpc>
            </a:pPr>
            <a:r>
              <a:rPr lang="en-US" sz="242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DevStream</a:t>
            </a:r>
            <a:r>
              <a:rPr lang="en-US" sz="242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is  project that replicates key features and takes inspiration from YouTube. The application is built using React for the front-end, Redux Toolkit for efficient state management, and TailwindCSS for styling, ensuring a modern and responsive design. DevStream offers features such as video listings, real-time search with debouncing, a comments section, and live chat. This project serves as a comprehensive learning tool, demonstrating how to implement advanced front-end development techniques and integrate complex functionalities in a web application.</a:t>
            </a:r>
          </a:p>
          <a:p>
            <a:pPr algn="l">
              <a:lnSpc>
                <a:spcPts val="3393"/>
              </a:lnSpc>
            </a:pPr>
          </a:p>
          <a:p>
            <a:pPr algn="just">
              <a:lnSpc>
                <a:spcPts val="3393"/>
              </a:lnSpc>
            </a:pPr>
          </a:p>
          <a:p>
            <a:pPr algn="l">
              <a:lnSpc>
                <a:spcPts val="3393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9144052" y="9685291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95077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0580" y="-2180933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89" y="0"/>
                </a:lnTo>
                <a:lnTo>
                  <a:pt x="6613789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440" y="1115236"/>
            <a:ext cx="13211478" cy="188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782"/>
              </a:lnSpc>
              <a:spcBef>
                <a:spcPct val="0"/>
              </a:spcBef>
            </a:pPr>
            <a:r>
              <a:rPr lang="en-US" sz="17753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CORE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28821" y="2740395"/>
            <a:ext cx="8886065" cy="67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131" indent="-280565" lvl="1">
              <a:lnSpc>
                <a:spcPts val="4210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Video Lists: Displays videos dynamically using API data.</a:t>
            </a:r>
          </a:p>
          <a:p>
            <a:pPr algn="just" marL="561131" indent="-280565" lvl="1">
              <a:lnSpc>
                <a:spcPts val="4210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Search Functionality: Real-time search with debouncing and suggestions.</a:t>
            </a:r>
          </a:p>
          <a:p>
            <a:pPr algn="just" marL="561131" indent="-280565" lvl="1">
              <a:lnSpc>
                <a:spcPts val="4210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Comments Section: Users can view and add comments.</a:t>
            </a:r>
          </a:p>
          <a:p>
            <a:pPr algn="just" marL="561131" indent="-280565" lvl="1">
              <a:lnSpc>
                <a:spcPts val="4210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Chat: Real-time chat feature for user interaction.</a:t>
            </a:r>
          </a:p>
          <a:p>
            <a:pPr algn="just" marL="561131" indent="-280565" lvl="1">
              <a:lnSpc>
                <a:spcPts val="4210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One-Click Language Filtering: It allows users to filter video content by programming languages with a simple click, instantly displaying relevant videos without needing to type anything.</a:t>
            </a:r>
          </a:p>
          <a:p>
            <a:pPr algn="just">
              <a:lnSpc>
                <a:spcPts val="421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3394846" y="9052637"/>
            <a:ext cx="6638823" cy="1606272"/>
          </a:xfrm>
          <a:custGeom>
            <a:avLst/>
            <a:gdLst/>
            <a:ahLst/>
            <a:cxnLst/>
            <a:rect r="r" b="b" t="t" l="l"/>
            <a:pathLst>
              <a:path h="1606272" w="6638823">
                <a:moveTo>
                  <a:pt x="0" y="0"/>
                </a:moveTo>
                <a:lnTo>
                  <a:pt x="6638823" y="0"/>
                </a:lnTo>
                <a:lnTo>
                  <a:pt x="6638823" y="1606272"/>
                </a:lnTo>
                <a:lnTo>
                  <a:pt x="0" y="160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05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828850" y="1995066"/>
            <a:ext cx="18857107" cy="151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36"/>
              </a:lnSpc>
              <a:spcBef>
                <a:spcPct val="0"/>
              </a:spcBef>
            </a:pPr>
            <a:r>
              <a:rPr lang="en-US" sz="14077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TECHNOLOGY USED: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7773" y="3273352"/>
            <a:ext cx="8820937" cy="608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5171" indent="-417585" lvl="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React: Front-end library for building user interfaces.</a:t>
            </a:r>
          </a:p>
          <a:p>
            <a:pPr algn="just" marL="835171" indent="-417585" lvl="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Redux Toolkit: State management for efficient data flow.</a:t>
            </a:r>
          </a:p>
          <a:p>
            <a:pPr algn="just" marL="835171" indent="-417585" lvl="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TailwindCSS: Utility-first CSS framework for responsive design.</a:t>
            </a:r>
          </a:p>
          <a:p>
            <a:pPr algn="just" marL="835171" indent="-417585" lvl="1">
              <a:lnSpc>
                <a:spcPts val="5415"/>
              </a:lnSpc>
              <a:buFont typeface="Arial"/>
              <a:buChar char="•"/>
            </a:pPr>
            <a:r>
              <a:rPr lang="en-US" sz="38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YouTube API: Integration for fetching video data.</a:t>
            </a:r>
          </a:p>
          <a:p>
            <a:pPr algn="just">
              <a:lnSpc>
                <a:spcPts val="54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668" y="-360142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51641" y="474296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04450"/>
            <a:ext cx="14404009" cy="153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14"/>
              </a:lnSpc>
              <a:spcBef>
                <a:spcPct val="0"/>
              </a:spcBef>
            </a:pPr>
            <a:r>
              <a:rPr lang="en-US" sz="14326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TECHNICAL HIHGLIGHTS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57619" y="3638676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37823" y="357151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16560" y="3638676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61365" y="4367278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42991" y="430246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20307" y="4369629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2469" y="6066210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Responsive Design: TailwindCSS ensures the app looks great on all devices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3732" y="6066210"/>
            <a:ext cx="3121512" cy="110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Debouncing: Optimizes API calls during user search input.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0213780" y="4719153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6435043" y="465198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3854995" y="6066210"/>
            <a:ext cx="3121512" cy="110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Caching: Improves performance by storing search results.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32159" y="1685925"/>
            <a:ext cx="8643052" cy="162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53"/>
              </a:lnSpc>
              <a:spcBef>
                <a:spcPct val="0"/>
              </a:spcBef>
            </a:pPr>
            <a:r>
              <a:rPr lang="en-US" sz="15213">
                <a:solidFill>
                  <a:srgbClr val="FFBD59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211" y="3537844"/>
            <a:ext cx="7582808" cy="418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975" indent="-248488" lvl="1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Advanced User Features: Custom playlists, subscriptions, and personalized profiles.</a:t>
            </a:r>
          </a:p>
          <a:p>
            <a:pPr algn="just" marL="496975" indent="-248488" lvl="1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Enhanced Video Management: Video editing tools, live streaming, and recommendations.</a:t>
            </a:r>
          </a:p>
          <a:p>
            <a:pPr algn="just" marL="496975" indent="-248488" lvl="1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Monetization Options: Ad integration, premium memberships, and crowdfunding.</a:t>
            </a:r>
          </a:p>
          <a:p>
            <a:pPr algn="just" marL="496975" indent="-248488" lvl="1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Community Features: Social sharing, groups, and forums.</a:t>
            </a:r>
          </a:p>
          <a:p>
            <a:pPr algn="just">
              <a:lnSpc>
                <a:spcPts val="372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9857" y="-481124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FF313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77915" y="5586586"/>
            <a:ext cx="2646694" cy="3671714"/>
          </a:xfrm>
          <a:custGeom>
            <a:avLst/>
            <a:gdLst/>
            <a:ahLst/>
            <a:cxnLst/>
            <a:rect r="r" b="b" t="t" l="l"/>
            <a:pathLst>
              <a:path h="3671714" w="2646694">
                <a:moveTo>
                  <a:pt x="0" y="0"/>
                </a:moveTo>
                <a:lnTo>
                  <a:pt x="2646694" y="0"/>
                </a:lnTo>
                <a:lnTo>
                  <a:pt x="2646694" y="3671714"/>
                </a:lnTo>
                <a:lnTo>
                  <a:pt x="0" y="3671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2595" y="157455"/>
            <a:ext cx="2646694" cy="3671714"/>
          </a:xfrm>
          <a:custGeom>
            <a:avLst/>
            <a:gdLst/>
            <a:ahLst/>
            <a:cxnLst/>
            <a:rect r="r" b="b" t="t" l="l"/>
            <a:pathLst>
              <a:path h="3671714" w="2646694">
                <a:moveTo>
                  <a:pt x="0" y="0"/>
                </a:moveTo>
                <a:lnTo>
                  <a:pt x="2646694" y="0"/>
                </a:lnTo>
                <a:lnTo>
                  <a:pt x="2646694" y="3671714"/>
                </a:lnTo>
                <a:lnTo>
                  <a:pt x="0" y="3671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DAGNWTqYk_g</dc:identifier>
  <dcterms:modified xsi:type="dcterms:W3CDTF">2011-08-01T06:04:30Z</dcterms:modified>
  <cp:revision>1</cp:revision>
  <dc:title>Blue Futuristic Illustrative Artificial Intelligence Project Presentation</dc:title>
</cp:coreProperties>
</file>